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Dosis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Roboto Condensed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osis-bold.fntdata"/><Relationship Id="rId25" Type="http://schemas.openxmlformats.org/officeDocument/2006/relationships/font" Target="fonts/Dosis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f54f824c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f54f824c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3be3042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3be3042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3be3042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3be3042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3be3042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3be3042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3be30421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3be30421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3be30421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3be30421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f646e463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f646e463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f81d1058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f81d105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f646e463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f646e463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be3042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be3042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3be30421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3be30421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f646e46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f646e46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f54f824c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f54f824c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54f824c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54f824c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f646e46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f646e46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f646e463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f646e463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f646e463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f646e463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f646e463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f646e463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3be30421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3be3042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22222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Google Shape;91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inverted">
  <p:cSld name="BLANK_1">
    <p:bg>
      <p:bgPr>
        <a:solidFill>
          <a:srgbClr val="22222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Google Shape;97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870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44050" y="-38100"/>
            <a:ext cx="4139800" cy="5192625"/>
          </a:xfrm>
          <a:custGeom>
            <a:rect b="b" l="l" r="r" t="t"/>
            <a:pathLst>
              <a:path extrusionOk="0" h="207705" w="165592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i="1" sz="3600"/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6;p4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Google Shape;53;p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61" name="Google Shape;61;p7"/>
          <p:cNvSpPr txBox="1"/>
          <p:nvPr>
            <p:ph idx="3" type="body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Google Shape;65;p8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TITLE_ONL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83" name="Google Shape;83;p10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 txBox="1"/>
          <p:nvPr>
            <p:ph idx="1" type="body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ctrTitle"/>
          </p:nvPr>
        </p:nvSpPr>
        <p:spPr>
          <a:xfrm>
            <a:off x="520325" y="2032350"/>
            <a:ext cx="6102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/>
              <a:t>Serviços Públicos</a:t>
            </a:r>
            <a:endParaRPr sz="6600"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458925" y="445405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idx="4294967295" type="title"/>
          </p:nvPr>
        </p:nvSpPr>
        <p:spPr>
          <a:xfrm>
            <a:off x="4473800" y="211150"/>
            <a:ext cx="27060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/>
              <a:t>Problemas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b="0" l="25487" r="5365" t="0"/>
          <a:stretch/>
        </p:blipFill>
        <p:spPr>
          <a:xfrm>
            <a:off x="6358575" y="901025"/>
            <a:ext cx="2277300" cy="2195400"/>
          </a:xfrm>
          <a:prstGeom prst="flowChartConnector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4">
            <a:alphaModFix/>
          </a:blip>
          <a:srcRect b="0" l="0" r="22257" t="0"/>
          <a:stretch/>
        </p:blipFill>
        <p:spPr>
          <a:xfrm>
            <a:off x="481575" y="2571750"/>
            <a:ext cx="2389500" cy="2305200"/>
          </a:xfrm>
          <a:prstGeom prst="flowChartConnector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5475" y="643850"/>
            <a:ext cx="2706000" cy="2575200"/>
          </a:xfrm>
          <a:prstGeom prst="flowChartConnector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6">
            <a:alphaModFix/>
          </a:blip>
          <a:srcRect b="0" l="15321" r="17269" t="0"/>
          <a:stretch/>
        </p:blipFill>
        <p:spPr>
          <a:xfrm>
            <a:off x="4176825" y="2088400"/>
            <a:ext cx="2819400" cy="2788500"/>
          </a:xfrm>
          <a:prstGeom prst="ellipse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30299" r="2141" t="0"/>
          <a:stretch/>
        </p:blipFill>
        <p:spPr>
          <a:xfrm>
            <a:off x="1882825" y="366400"/>
            <a:ext cx="2721600" cy="2685900"/>
          </a:xfrm>
          <a:prstGeom prst="ellipse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24"/>
          <p:cNvPicPr preferRelativeResize="0"/>
          <p:nvPr/>
        </p:nvPicPr>
        <p:blipFill rotWithShape="1">
          <a:blip r:embed="rId4">
            <a:alphaModFix/>
          </a:blip>
          <a:srcRect b="0" l="24184" r="16713" t="0"/>
          <a:stretch/>
        </p:blipFill>
        <p:spPr>
          <a:xfrm>
            <a:off x="6052450" y="751125"/>
            <a:ext cx="2207400" cy="2221800"/>
          </a:xfrm>
          <a:prstGeom prst="ellipse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5">
            <a:alphaModFix/>
          </a:blip>
          <a:srcRect b="0" l="7922" r="22825" t="0"/>
          <a:stretch/>
        </p:blipFill>
        <p:spPr>
          <a:xfrm>
            <a:off x="3873850" y="2210650"/>
            <a:ext cx="2856600" cy="2745900"/>
          </a:xfrm>
          <a:prstGeom prst="ellipse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6">
            <a:alphaModFix/>
          </a:blip>
          <a:srcRect b="0" l="15757" r="13456" t="0"/>
          <a:stretch/>
        </p:blipFill>
        <p:spPr>
          <a:xfrm>
            <a:off x="555475" y="2773750"/>
            <a:ext cx="2250600" cy="2182800"/>
          </a:xfrm>
          <a:prstGeom prst="ellipse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4"/>
          <p:cNvSpPr txBox="1"/>
          <p:nvPr>
            <p:ph idx="4294967295" type="title"/>
          </p:nvPr>
        </p:nvSpPr>
        <p:spPr>
          <a:xfrm>
            <a:off x="4271825" y="211150"/>
            <a:ext cx="27060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/>
              <a:t>Soluções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32A3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 quem o nosso sistema é direcionado? Por que?</a:t>
            </a:r>
            <a:endParaRPr b="1" sz="4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32A3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b="1" lang="pt-BR">
                <a:solidFill>
                  <a:srgbClr val="232A3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omo definir as opções de problemas? Quais são elas e em que caso devem ser escolhidas?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32A3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Quais são as prioridades?</a:t>
            </a:r>
            <a:endParaRPr b="1" sz="4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ctrTitle"/>
          </p:nvPr>
        </p:nvSpPr>
        <p:spPr>
          <a:xfrm>
            <a:off x="989725" y="2422800"/>
            <a:ext cx="5664300" cy="15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Site do uSecured</a:t>
            </a:r>
            <a:endParaRPr sz="6000"/>
          </a:p>
        </p:txBody>
      </p:sp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466675" y="445015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Para realizar o cadastro é necessário: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Nome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E-mail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Senha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CPF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Telefone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CEP</a:t>
            </a:r>
            <a:endParaRPr b="1" sz="1800">
              <a:solidFill>
                <a:srgbClr val="333333"/>
              </a:solidFill>
            </a:endParaRPr>
          </a:p>
        </p:txBody>
      </p:sp>
      <p:sp>
        <p:nvSpPr>
          <p:cNvPr id="213" name="Google Shape;213;p29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Para realizar o login é necessário: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E-mail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Senha</a:t>
            </a:r>
            <a:endParaRPr b="1" sz="1800">
              <a:solidFill>
                <a:srgbClr val="333333"/>
              </a:solidFill>
            </a:endParaRPr>
          </a:p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1104900" y="3612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Cadastro e Login</a:t>
            </a:r>
            <a:endParaRPr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Opções de Reparos</a:t>
            </a:r>
            <a:endParaRPr sz="3200"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1104900" y="1025175"/>
            <a:ext cx="3904500" cy="3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Guarda com apito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Reparo de buracos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Monitoração de PM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Monitoração de Postes de Luz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Guarda de trânsito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Coleta de lixo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 de Esgoto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Tratamento de água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Posto de Saúde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Diminuição de Enchentes e inundações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Cuidados especiais com Animais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5228825" y="1025175"/>
            <a:ext cx="3625800" cy="3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Diminuição da Violência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Limpeza de Terreno Baldio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Escolas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Rampa de acesso nas calçadas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Faixas de pedestre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Lombadas ou faixas de pedestres elevadas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Placas de sinalização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Semáforo </a:t>
            </a:r>
            <a:endParaRPr b="1" sz="16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Char char="●"/>
            </a:pPr>
            <a:r>
              <a:rPr b="1" lang="pt-BR" sz="1800">
                <a:solidFill>
                  <a:schemeClr val="dk1"/>
                </a:solidFill>
              </a:rPr>
              <a:t>Cestos de lixo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Char char="●"/>
            </a:pPr>
            <a:r>
              <a:rPr b="1" lang="pt-BR" sz="1800">
                <a:solidFill>
                  <a:schemeClr val="dk1"/>
                </a:solidFill>
              </a:rPr>
              <a:t>Outro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(Print do site)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8"/>
            <a:ext cx="9144000" cy="513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/>
        </p:nvSpPr>
        <p:spPr>
          <a:xfrm>
            <a:off x="2606125" y="151500"/>
            <a:ext cx="38163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OBRIGADO!</a:t>
            </a:r>
            <a:endParaRPr sz="60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ctrTitle"/>
          </p:nvPr>
        </p:nvSpPr>
        <p:spPr>
          <a:xfrm>
            <a:off x="970775" y="1045750"/>
            <a:ext cx="5220000" cy="27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Elena Bueno </a:t>
            </a:r>
            <a:r>
              <a:rPr lang="pt-BR" sz="3600"/>
              <a:t>Ventura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Ísis de Britto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Kelli Catarina Pereira Horta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Lívia Ferreira dos Santos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Rebeca Cabral</a:t>
            </a:r>
            <a:endParaRPr sz="3600"/>
          </a:p>
        </p:txBody>
      </p:sp>
      <p:sp>
        <p:nvSpPr>
          <p:cNvPr id="116" name="Google Shape;116;p15"/>
          <p:cNvSpPr txBox="1"/>
          <p:nvPr>
            <p:ph idx="1" type="subTitle"/>
          </p:nvPr>
        </p:nvSpPr>
        <p:spPr>
          <a:xfrm>
            <a:off x="970775" y="4368925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</a:rPr>
              <a:t>IFSP - Caraguatatuba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00"/>
                </a:solidFill>
              </a:rPr>
              <a:t>Projeto Integrador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458925" y="445405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075" y="-43275"/>
            <a:ext cx="3699851" cy="36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1783800" y="3491525"/>
            <a:ext cx="55764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Sistema que facilita a comunicação dos cidadãos com a prefeitura</a:t>
            </a:r>
            <a:r>
              <a:rPr i="1" lang="pt-BR" sz="3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3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b="35060" l="25211" r="21531" t="0"/>
          <a:stretch/>
        </p:blipFill>
        <p:spPr>
          <a:xfrm>
            <a:off x="0" y="6195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rgbClr val="FFFFFF"/>
                </a:solidFill>
              </a:rPr>
              <a:t>Visão geral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pt-BR"/>
              <a:t>uSecured é um projeto de serviços públicos </a:t>
            </a:r>
            <a:r>
              <a:rPr lang="pt-BR"/>
              <a:t>em forma de site onde o usuário pode escolher itens para melhora em seu bairro/rua</a:t>
            </a:r>
            <a:r>
              <a:rPr lang="pt-BR"/>
              <a:t>. </a:t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rgbClr val="FFFFFF"/>
                </a:solidFill>
              </a:rPr>
              <a:t>Objetivos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2000"/>
              <a:buChar char="▸"/>
            </a:pPr>
            <a:r>
              <a:rPr lang="pt-BR" sz="2000">
                <a:solidFill>
                  <a:schemeClr val="dk1"/>
                </a:solidFill>
              </a:rPr>
              <a:t>Ajudar a comunidade a ter uma melhor qualidade de vida.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2000"/>
              <a:buChar char="▸"/>
            </a:pPr>
            <a:r>
              <a:rPr lang="pt-BR" sz="2000">
                <a:solidFill>
                  <a:schemeClr val="dk1"/>
                </a:solidFill>
              </a:rPr>
              <a:t>facilitar a comunicação entre a população e a prefeitura de Caraguatatuba.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Char char="▸"/>
            </a:pPr>
            <a:r>
              <a:rPr lang="pt-BR" sz="2000">
                <a:solidFill>
                  <a:schemeClr val="dk1"/>
                </a:solidFill>
              </a:rPr>
              <a:t>linguagem de programação PHP, juntamente com Banco de Dados.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8700"/>
              </a:buClr>
              <a:buSzPts val="2000"/>
              <a:buChar char="▸"/>
            </a:pPr>
            <a:r>
              <a:rPr lang="pt-BR" sz="2000">
                <a:solidFill>
                  <a:schemeClr val="dk1"/>
                </a:solidFill>
              </a:rPr>
              <a:t>CSS para deixar uma interface gráfica agradável ao usuário.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1104900" y="28382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rgbClr val="FFFFFF"/>
                </a:solidFill>
              </a:rPr>
              <a:t>Funcionalidades do Sistema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2400"/>
              <a:buChar char="▸"/>
            </a:pPr>
            <a:r>
              <a:rPr lang="pt-BR" sz="2400">
                <a:solidFill>
                  <a:schemeClr val="dk1"/>
                </a:solidFill>
              </a:rPr>
              <a:t>O cidadão poderá acessar ao site ou baixar o app gratuitamente, depois deverá efetuar o cadastro pessoal, o login será o e-mail e senha.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Char char="▸"/>
            </a:pPr>
            <a:r>
              <a:rPr lang="pt-BR" sz="2400">
                <a:solidFill>
                  <a:schemeClr val="dk1"/>
                </a:solidFill>
              </a:rPr>
              <a:t>Para o pedido, estarão disponibilizadas opções para o usuário escolher o reparo que necessita, podendo ser mais de um. 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Casos de Uso</a:t>
            </a:r>
            <a:endParaRPr sz="3200"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 b="8618" l="26783" r="33846" t="29865"/>
          <a:stretch/>
        </p:blipFill>
        <p:spPr>
          <a:xfrm>
            <a:off x="96200" y="1112913"/>
            <a:ext cx="4527826" cy="39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5">
            <a:alphaModFix/>
          </a:blip>
          <a:srcRect b="4516" l="26533" r="32271" t="28180"/>
          <a:stretch/>
        </p:blipFill>
        <p:spPr>
          <a:xfrm>
            <a:off x="4717450" y="1112913"/>
            <a:ext cx="4330360" cy="39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1104900" y="307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rgbClr val="FFFFFF"/>
                </a:solidFill>
              </a:rPr>
              <a:t>Diagrama de Sequência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613" y="1058113"/>
            <a:ext cx="7166775" cy="40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Questões</a:t>
            </a:r>
            <a:r>
              <a:rPr lang="pt-BR"/>
              <a:t> Éticas</a:t>
            </a:r>
            <a:endParaRPr/>
          </a:p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filosofia dentro do </a:t>
            </a:r>
            <a:r>
              <a:rPr lang="pt-BR"/>
              <a:t>uSecured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